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3" r:id="rId2"/>
    <p:sldId id="322" r:id="rId3"/>
    <p:sldId id="333" r:id="rId4"/>
    <p:sldId id="334" r:id="rId5"/>
    <p:sldId id="335" r:id="rId6"/>
    <p:sldId id="336" r:id="rId7"/>
    <p:sldId id="337" r:id="rId8"/>
    <p:sldId id="319" r:id="rId9"/>
    <p:sldId id="338" r:id="rId10"/>
    <p:sldId id="339" r:id="rId11"/>
    <p:sldId id="332" r:id="rId12"/>
    <p:sldId id="318" r:id="rId1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417" autoAdjust="0"/>
    <p:restoredTop sz="90929"/>
  </p:normalViewPr>
  <p:slideViewPr>
    <p:cSldViewPr>
      <p:cViewPr varScale="1">
        <p:scale>
          <a:sx n="102" d="100"/>
          <a:sy n="102" d="100"/>
        </p:scale>
        <p:origin x="-5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1C6A1-5454-431E-B663-800FA3566344}" type="datetimeFigureOut">
              <a:rPr lang="de-DE" smtClean="0"/>
              <a:t>26.02.2016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3AEC6-AD3F-4240-BE29-27F014CC8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771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A0BE7-C080-46C8-941D-3F051036994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73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C98A4-AEDD-4B8A-BD1F-126EC4268E1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9356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3D927-08E5-432F-BF37-3E7FAC041D1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4961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CC3C073-0345-446F-8AAA-77A71E11B15D}" type="slidenum">
              <a:rPr lang="fr-FR" altLang="de-DE"/>
              <a:pPr/>
              <a:t>‹Nr.›</a:t>
            </a:fld>
            <a:endParaRPr lang="fr-FR" altLang="de-DE"/>
          </a:p>
        </p:txBody>
      </p:sp>
    </p:spTree>
    <p:extLst>
      <p:ext uri="{BB962C8B-B14F-4D97-AF65-F5344CB8AC3E}">
        <p14:creationId xmlns:p14="http://schemas.microsoft.com/office/powerpoint/2010/main" val="9092655"/>
      </p:ext>
    </p:extLst>
  </p:cSld>
  <p:clrMapOvr>
    <a:masterClrMapping/>
  </p:clrMapOvr>
  <p:transition advClick="0" advTm="15000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D90F5B8-6DC8-487A-A3F2-BBB55DCCC204}" type="slidenum">
              <a:rPr lang="fr-FR" altLang="de-DE"/>
              <a:pPr/>
              <a:t>‹Nr.›</a:t>
            </a:fld>
            <a:endParaRPr lang="fr-FR" altLang="de-DE"/>
          </a:p>
        </p:txBody>
      </p:sp>
    </p:spTree>
    <p:extLst>
      <p:ext uri="{BB962C8B-B14F-4D97-AF65-F5344CB8AC3E}">
        <p14:creationId xmlns:p14="http://schemas.microsoft.com/office/powerpoint/2010/main" val="589467885"/>
      </p:ext>
    </p:extLst>
  </p:cSld>
  <p:clrMapOvr>
    <a:masterClrMapping/>
  </p:clrMapOvr>
  <p:transition advClick="0" advTm="1500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165C4C-CDFD-42BC-A270-8D99EDE609C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211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F6073-FCDE-4224-B400-B2F19A3E254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16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85EDF-B2DB-4814-A47E-3A759B51C95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725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03B59-FCF4-4587-9233-EB5B7F4C133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674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51CF4-4E77-45B6-91CC-47ED2CACF51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37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31105-B361-449A-A00F-00718533CCA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69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73F98-76EB-4077-A399-AECE19A64F4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607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FA09D-60F6-4141-9AA4-8AEA3273C03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347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50000"/>
              </a:srgbClr>
            </a:gs>
            <a:gs pos="4000">
              <a:srgbClr val="85C2FF"/>
            </a:gs>
            <a:gs pos="90000">
              <a:srgbClr val="C4D6EB">
                <a:alpha val="22000"/>
              </a:srgbClr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CF8BA11-9CD2-4ACE-9E64-16AA5879B2A2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jpeg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w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1.e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4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43.jpeg"/><Relationship Id="rId10" Type="http://schemas.openxmlformats.org/officeDocument/2006/relationships/image" Target="../media/image40.emf"/><Relationship Id="rId4" Type="http://schemas.openxmlformats.org/officeDocument/2006/relationships/image" Target="../media/image37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804248" y="5570299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Vineta BT" panose="04020906050602070202" pitchFamily="82" charset="0"/>
              </a:rPr>
              <a:t>2016</a:t>
            </a:r>
            <a:endParaRPr lang="de-DE" dirty="0">
              <a:latin typeface="Vineta BT" panose="04020906050602070202" pitchFamily="82" charset="0"/>
            </a:endParaRPr>
          </a:p>
        </p:txBody>
      </p:sp>
      <p:pic>
        <p:nvPicPr>
          <p:cNvPr id="10" name="Picture 2" descr="\\LACIE-2BIG\ablage\Bilder\Logos\t-sphe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83971"/>
            <a:ext cx="3547994" cy="354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48" y="1102197"/>
            <a:ext cx="2742952" cy="976491"/>
          </a:xfrm>
          <a:prstGeom prst="rect">
            <a:avLst/>
          </a:prstGeom>
        </p:spPr>
      </p:pic>
      <p:pic>
        <p:nvPicPr>
          <p:cNvPr id="6" name="Picture 12" descr="Logo-Atoll-20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471">
            <a:off x="5816202" y="2507291"/>
            <a:ext cx="2235996" cy="165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1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986357"/>
              </p:ext>
            </p:extLst>
          </p:nvPr>
        </p:nvGraphicFramePr>
        <p:xfrm>
          <a:off x="251520" y="548680"/>
          <a:ext cx="4176464" cy="591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Acrobat Document" r:id="rId3" imgW="5667353" imgH="8019921" progId="AcroExch.Document.7">
                  <p:embed/>
                </p:oleObj>
              </mc:Choice>
              <mc:Fallback>
                <p:oleObj name="Acrobat Document" r:id="rId3" imgW="5667353" imgH="8019921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548680"/>
                        <a:ext cx="4176464" cy="5910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4" y="2204864"/>
            <a:ext cx="4032108" cy="2688912"/>
          </a:xfrm>
          <a:prstGeom prst="rect">
            <a:avLst/>
          </a:prstGeom>
        </p:spPr>
      </p:pic>
      <p:pic>
        <p:nvPicPr>
          <p:cNvPr id="4" name="Picture 16" descr="Logo-Atoll-20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471">
            <a:off x="7235325" y="724565"/>
            <a:ext cx="100806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66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422793"/>
            <a:ext cx="5184576" cy="38884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70" y="3264211"/>
            <a:ext cx="4846298" cy="2726043"/>
          </a:xfrm>
          <a:prstGeom prst="rect">
            <a:avLst/>
          </a:prstGeom>
        </p:spPr>
      </p:pic>
      <p:pic>
        <p:nvPicPr>
          <p:cNvPr id="8" name="Picture 16" descr="Logo-Atoll-20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471">
            <a:off x="7459788" y="1372636"/>
            <a:ext cx="100806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53697"/>
            <a:ext cx="4472880" cy="25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68759"/>
            <a:ext cx="3916825" cy="293761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56" y="3792059"/>
            <a:ext cx="6096000" cy="2846832"/>
          </a:xfrm>
          <a:prstGeom prst="rect">
            <a:avLst/>
          </a:prstGeom>
        </p:spPr>
      </p:pic>
      <p:pic>
        <p:nvPicPr>
          <p:cNvPr id="8" name="Picture 16" descr="Logo-Atoll-20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471">
            <a:off x="7941724" y="1231089"/>
            <a:ext cx="100806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" y="908719"/>
            <a:ext cx="4696257" cy="264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6480720" cy="486054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5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3156"/>
            <a:ext cx="1193025" cy="75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Logo-Atoll-20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471">
            <a:off x="7883397" y="1588661"/>
            <a:ext cx="100806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00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513"/>
          </a:xfrm>
          <a:solidFill>
            <a:srgbClr val="C0C0C0"/>
          </a:soli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fr-FR" altLang="de-DE" sz="2800" dirty="0"/>
              <a:t>Atoll </a:t>
            </a:r>
            <a:r>
              <a:rPr lang="fr-FR" altLang="de-DE" sz="2800" dirty="0" err="1"/>
              <a:t>Teen</a:t>
            </a:r>
            <a:r>
              <a:rPr lang="fr-FR" altLang="de-DE" sz="2800" dirty="0"/>
              <a:t/>
            </a:r>
            <a:br>
              <a:rPr lang="fr-FR" altLang="de-DE" sz="2800" dirty="0"/>
            </a:br>
            <a:r>
              <a:rPr lang="fr-FR" altLang="de-DE" sz="2800" dirty="0"/>
              <a:t>« </a:t>
            </a:r>
            <a:r>
              <a:rPr lang="fr-FR" altLang="de-DE" sz="2800" dirty="0" smtClean="0"/>
              <a:t>Der </a:t>
            </a:r>
            <a:r>
              <a:rPr lang="fr-FR" altLang="de-DE" sz="2800" dirty="0" err="1" smtClean="0"/>
              <a:t>Aufenthaltsort</a:t>
            </a:r>
            <a:r>
              <a:rPr lang="fr-FR" altLang="de-DE" sz="2800" dirty="0" smtClean="0"/>
              <a:t> </a:t>
            </a:r>
            <a:r>
              <a:rPr lang="fr-FR" altLang="de-DE" sz="2800" dirty="0" err="1" smtClean="0"/>
              <a:t>für</a:t>
            </a:r>
            <a:r>
              <a:rPr lang="fr-FR" altLang="de-DE" sz="2800" dirty="0" smtClean="0"/>
              <a:t> </a:t>
            </a:r>
            <a:r>
              <a:rPr lang="fr-FR" altLang="de-DE" sz="2800" dirty="0" err="1" smtClean="0"/>
              <a:t>Kinder</a:t>
            </a:r>
            <a:r>
              <a:rPr lang="fr-FR" altLang="de-DE" sz="2800" dirty="0" smtClean="0"/>
              <a:t> über 6 </a:t>
            </a:r>
            <a:r>
              <a:rPr lang="fr-FR" altLang="de-DE" sz="2800" dirty="0" err="1" smtClean="0"/>
              <a:t>Jahre</a:t>
            </a:r>
            <a:r>
              <a:rPr lang="fr-FR" altLang="de-DE" sz="2800" dirty="0"/>
              <a:t> »</a:t>
            </a:r>
            <a:r>
              <a:rPr lang="fr-FR" altLang="de-DE" sz="4000" dirty="0"/>
              <a:t>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813" y="4724400"/>
            <a:ext cx="6059487" cy="320675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fr-FR" altLang="de-DE" sz="1800" dirty="0" smtClean="0"/>
              <a:t>Die 3-D-Elemente </a:t>
            </a:r>
            <a:endParaRPr lang="fr-FR" altLang="de-DE" sz="1800" dirty="0"/>
          </a:p>
        </p:txBody>
      </p:sp>
      <p:pic>
        <p:nvPicPr>
          <p:cNvPr id="32772" name="Picture 4" descr="IMG_39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5976937" cy="296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P10018-Isis-II--Valence-a---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1" t="8696" r="24677"/>
          <a:stretch>
            <a:fillRect/>
          </a:stretch>
        </p:blipFill>
        <p:spPr bwMode="auto">
          <a:xfrm>
            <a:off x="6308725" y="1628775"/>
            <a:ext cx="2598738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A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075238"/>
            <a:ext cx="3168651" cy="17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A17-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084763"/>
            <a:ext cx="2879725" cy="162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A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00663"/>
            <a:ext cx="2349500" cy="132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A9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954588"/>
            <a:ext cx="3384550" cy="190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468313" y="5157788"/>
            <a:ext cx="1871662" cy="158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2555875" y="5157788"/>
            <a:ext cx="1871663" cy="158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4787900" y="5157788"/>
            <a:ext cx="1871663" cy="158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6877050" y="5157788"/>
            <a:ext cx="1871663" cy="158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2784" name="Picture 16" descr="Logo-Atoll-2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471">
            <a:off x="8020050" y="131763"/>
            <a:ext cx="100806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669169"/>
      </p:ext>
    </p:extLst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96752"/>
            <a:ext cx="2565287" cy="1802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1673"/>
            <a:ext cx="4228360" cy="237327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131280"/>
            <a:ext cx="5619739" cy="315421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2448272" cy="183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6" descr="Logo-Atoll-2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471">
            <a:off x="7739380" y="1365246"/>
            <a:ext cx="100806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33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G182001-Trasalp projet Teen Kids-Vue 3D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9" r="8720"/>
          <a:stretch>
            <a:fillRect/>
          </a:stretch>
        </p:blipFill>
        <p:spPr bwMode="auto">
          <a:xfrm>
            <a:off x="250825" y="933450"/>
            <a:ext cx="8424863" cy="5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solidFill>
            <a:srgbClr val="C0C0C0"/>
          </a:soli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fr-FR" altLang="de-DE" sz="2800" dirty="0"/>
              <a:t>Atoll </a:t>
            </a:r>
            <a:r>
              <a:rPr lang="fr-FR" altLang="de-DE" sz="2800" dirty="0" err="1" smtClean="0"/>
              <a:t>Spielanlagen</a:t>
            </a:r>
            <a:r>
              <a:rPr lang="fr-FR" altLang="de-DE" sz="2800" dirty="0"/>
              <a:t/>
            </a:r>
            <a:br>
              <a:rPr lang="fr-FR" altLang="de-DE" sz="2800" dirty="0"/>
            </a:br>
            <a:r>
              <a:rPr lang="fr-FR" altLang="de-DE" sz="1800" dirty="0"/>
              <a:t>« </a:t>
            </a:r>
            <a:r>
              <a:rPr lang="fr-FR" altLang="de-DE" sz="1800" dirty="0" err="1" smtClean="0"/>
              <a:t>Ein</a:t>
            </a:r>
            <a:r>
              <a:rPr lang="fr-FR" altLang="de-DE" sz="1800" dirty="0" smtClean="0"/>
              <a:t> </a:t>
            </a:r>
            <a:r>
              <a:rPr lang="fr-FR" altLang="de-DE" sz="1800" dirty="0" err="1" smtClean="0"/>
              <a:t>komplettes</a:t>
            </a:r>
            <a:r>
              <a:rPr lang="fr-FR" altLang="de-DE" sz="1800" dirty="0" smtClean="0"/>
              <a:t> </a:t>
            </a:r>
            <a:r>
              <a:rPr lang="fr-FR" altLang="de-DE" sz="1800" dirty="0" err="1" smtClean="0"/>
              <a:t>Programm</a:t>
            </a:r>
            <a:r>
              <a:rPr lang="fr-FR" altLang="de-DE" sz="1800" dirty="0" smtClean="0"/>
              <a:t> </a:t>
            </a:r>
            <a:r>
              <a:rPr lang="fr-FR" altLang="de-DE" sz="1800" dirty="0" err="1" smtClean="0"/>
              <a:t>für</a:t>
            </a:r>
            <a:r>
              <a:rPr lang="fr-FR" altLang="de-DE" sz="1800" dirty="0" smtClean="0"/>
              <a:t>  die </a:t>
            </a:r>
            <a:r>
              <a:rPr lang="fr-FR" altLang="de-DE" sz="1800" dirty="0" err="1" smtClean="0"/>
              <a:t>Kinder</a:t>
            </a:r>
            <a:r>
              <a:rPr lang="fr-FR" altLang="de-DE" sz="1800" dirty="0" smtClean="0"/>
              <a:t> </a:t>
            </a:r>
            <a:r>
              <a:rPr lang="fr-FR" altLang="de-DE" sz="1800" dirty="0" err="1" smtClean="0"/>
              <a:t>ein</a:t>
            </a:r>
            <a:r>
              <a:rPr lang="fr-FR" altLang="de-DE" sz="1800" dirty="0" smtClean="0"/>
              <a:t> </a:t>
            </a:r>
            <a:r>
              <a:rPr lang="fr-FR" altLang="de-DE" sz="1800" dirty="0" err="1" smtClean="0"/>
              <a:t>Gewinn</a:t>
            </a:r>
            <a:r>
              <a:rPr lang="fr-FR" altLang="de-DE" sz="1800" dirty="0"/>
              <a:t> »</a:t>
            </a:r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5795963" y="1196975"/>
            <a:ext cx="360362" cy="3603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 flipV="1">
            <a:off x="4356100" y="1339850"/>
            <a:ext cx="13684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3554251" y="1254918"/>
            <a:ext cx="1368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de-DE" sz="1000" dirty="0" err="1" smtClean="0"/>
              <a:t>Kinderbank</a:t>
            </a:r>
            <a:endParaRPr lang="fr-FR" altLang="de-DE" sz="1000" dirty="0"/>
          </a:p>
        </p:txBody>
      </p: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6732588" y="2349500"/>
            <a:ext cx="574675" cy="5032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4829" name="Line 13"/>
          <p:cNvSpPr>
            <a:spLocks noChangeShapeType="1"/>
          </p:cNvSpPr>
          <p:nvPr/>
        </p:nvSpPr>
        <p:spPr bwMode="auto">
          <a:xfrm flipH="1" flipV="1">
            <a:off x="7164388" y="2852738"/>
            <a:ext cx="1444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6804025" y="3284538"/>
            <a:ext cx="165576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de-DE" sz="900" dirty="0" smtClean="0"/>
              <a:t>Bank </a:t>
            </a:r>
            <a:r>
              <a:rPr lang="fr-FR" altLang="de-DE" sz="900" dirty="0" err="1" smtClean="0"/>
              <a:t>für</a:t>
            </a:r>
            <a:r>
              <a:rPr lang="fr-FR" altLang="de-DE" sz="900" dirty="0" smtClean="0"/>
              <a:t> </a:t>
            </a:r>
            <a:r>
              <a:rPr lang="fr-FR" altLang="de-DE" sz="900" dirty="0" err="1" smtClean="0"/>
              <a:t>Erwachsene</a:t>
            </a:r>
            <a:endParaRPr lang="fr-FR" altLang="de-DE" sz="900" dirty="0"/>
          </a:p>
        </p:txBody>
      </p:sp>
      <p:sp>
        <p:nvSpPr>
          <p:cNvPr id="34831" name="Oval 15"/>
          <p:cNvSpPr>
            <a:spLocks noChangeArrowheads="1"/>
          </p:cNvSpPr>
          <p:nvPr/>
        </p:nvSpPr>
        <p:spPr bwMode="auto">
          <a:xfrm>
            <a:off x="1331913" y="4076700"/>
            <a:ext cx="503237" cy="5032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684213" y="450850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250825" y="4221163"/>
            <a:ext cx="9366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de-DE" sz="1000" dirty="0" err="1" smtClean="0"/>
              <a:t>Sitzbänke</a:t>
            </a:r>
            <a:endParaRPr lang="fr-FR" altLang="de-DE" sz="1000" dirty="0"/>
          </a:p>
        </p:txBody>
      </p:sp>
      <p:sp>
        <p:nvSpPr>
          <p:cNvPr id="34834" name="Oval 18"/>
          <p:cNvSpPr>
            <a:spLocks noChangeArrowheads="1"/>
          </p:cNvSpPr>
          <p:nvPr/>
        </p:nvSpPr>
        <p:spPr bwMode="auto">
          <a:xfrm>
            <a:off x="5003800" y="4005263"/>
            <a:ext cx="792163" cy="50323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4835" name="Line 19"/>
          <p:cNvSpPr>
            <a:spLocks noChangeShapeType="1"/>
          </p:cNvSpPr>
          <p:nvPr/>
        </p:nvSpPr>
        <p:spPr bwMode="auto">
          <a:xfrm flipV="1">
            <a:off x="4787900" y="4508500"/>
            <a:ext cx="43180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3635375" y="5516563"/>
            <a:ext cx="2519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de-DE" sz="1000" dirty="0" err="1" smtClean="0"/>
              <a:t>Abfalleimer</a:t>
            </a:r>
            <a:r>
              <a:rPr lang="fr-FR" altLang="de-DE" sz="1000" dirty="0" smtClean="0"/>
              <a:t> </a:t>
            </a:r>
            <a:r>
              <a:rPr lang="fr-FR" altLang="de-DE" sz="1000" dirty="0" err="1" smtClean="0"/>
              <a:t>zur</a:t>
            </a:r>
            <a:r>
              <a:rPr lang="fr-FR" altLang="de-DE" sz="1000" dirty="0" smtClean="0"/>
              <a:t> </a:t>
            </a:r>
            <a:r>
              <a:rPr lang="fr-FR" altLang="de-DE" sz="1000" dirty="0" err="1" smtClean="0"/>
              <a:t>Mülltrennung</a:t>
            </a:r>
            <a:r>
              <a:rPr lang="fr-FR" altLang="de-DE" sz="1000" dirty="0" smtClean="0"/>
              <a:t> </a:t>
            </a:r>
            <a:endParaRPr lang="fr-FR" altLang="de-DE" sz="1000" dirty="0"/>
          </a:p>
        </p:txBody>
      </p:sp>
      <p:sp>
        <p:nvSpPr>
          <p:cNvPr id="34837" name="Oval 21"/>
          <p:cNvSpPr>
            <a:spLocks noChangeArrowheads="1"/>
          </p:cNvSpPr>
          <p:nvPr/>
        </p:nvSpPr>
        <p:spPr bwMode="auto">
          <a:xfrm>
            <a:off x="5867400" y="2781300"/>
            <a:ext cx="358775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4839" name="Line 23"/>
          <p:cNvSpPr>
            <a:spLocks noChangeShapeType="1"/>
          </p:cNvSpPr>
          <p:nvPr/>
        </p:nvSpPr>
        <p:spPr bwMode="auto">
          <a:xfrm flipH="1" flipV="1">
            <a:off x="6156325" y="3141663"/>
            <a:ext cx="144463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6227763" y="4076700"/>
            <a:ext cx="158432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de-DE" sz="900" dirty="0" err="1" smtClean="0"/>
              <a:t>Abfalleimer</a:t>
            </a:r>
            <a:r>
              <a:rPr lang="fr-FR" altLang="de-DE" sz="900" dirty="0"/>
              <a:t> </a:t>
            </a:r>
            <a:r>
              <a:rPr lang="fr-FR" altLang="de-DE" sz="900" dirty="0" smtClean="0"/>
              <a:t>mit </a:t>
            </a:r>
            <a:r>
              <a:rPr lang="fr-FR" altLang="de-DE" sz="900" dirty="0" err="1" smtClean="0"/>
              <a:t>Kindermotiv</a:t>
            </a:r>
            <a:endParaRPr lang="fr-FR" altLang="de-DE" sz="900" dirty="0"/>
          </a:p>
        </p:txBody>
      </p:sp>
      <p:sp>
        <p:nvSpPr>
          <p:cNvPr id="34841" name="Oval 25"/>
          <p:cNvSpPr>
            <a:spLocks noChangeArrowheads="1"/>
          </p:cNvSpPr>
          <p:nvPr/>
        </p:nvSpPr>
        <p:spPr bwMode="auto">
          <a:xfrm>
            <a:off x="8172450" y="1916113"/>
            <a:ext cx="431800" cy="3587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4843" name="Line 27"/>
          <p:cNvSpPr>
            <a:spLocks noChangeShapeType="1"/>
          </p:cNvSpPr>
          <p:nvPr/>
        </p:nvSpPr>
        <p:spPr bwMode="auto">
          <a:xfrm flipV="1">
            <a:off x="8027988" y="2276475"/>
            <a:ext cx="2159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44" name="Text Box 28"/>
          <p:cNvSpPr txBox="1">
            <a:spLocks noChangeArrowheads="1"/>
          </p:cNvSpPr>
          <p:nvPr/>
        </p:nvSpPr>
        <p:spPr bwMode="auto">
          <a:xfrm>
            <a:off x="7596188" y="2565400"/>
            <a:ext cx="136842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de-DE" sz="900" dirty="0" err="1" smtClean="0"/>
              <a:t>Zaun</a:t>
            </a:r>
            <a:r>
              <a:rPr lang="fr-FR" altLang="de-DE" sz="900" dirty="0" smtClean="0"/>
              <a:t> </a:t>
            </a:r>
            <a:r>
              <a:rPr lang="fr-FR" altLang="de-DE" sz="900" dirty="0" err="1" smtClean="0"/>
              <a:t>nach</a:t>
            </a:r>
            <a:r>
              <a:rPr lang="fr-FR" altLang="de-DE" sz="900" dirty="0" smtClean="0"/>
              <a:t> EN </a:t>
            </a:r>
            <a:r>
              <a:rPr lang="fr-FR" altLang="de-DE" sz="900" dirty="0"/>
              <a:t>1176 </a:t>
            </a:r>
            <a:r>
              <a:rPr lang="fr-FR" altLang="de-DE" sz="900" dirty="0" err="1" smtClean="0"/>
              <a:t>um</a:t>
            </a:r>
            <a:r>
              <a:rPr lang="fr-FR" altLang="de-DE" sz="900" dirty="0" smtClean="0"/>
              <a:t> die </a:t>
            </a:r>
            <a:r>
              <a:rPr lang="fr-FR" altLang="de-DE" sz="900" dirty="0" err="1" smtClean="0"/>
              <a:t>Spielbereiche</a:t>
            </a:r>
            <a:r>
              <a:rPr lang="fr-FR" altLang="de-DE" sz="900" dirty="0" smtClean="0"/>
              <a:t> </a:t>
            </a:r>
            <a:r>
              <a:rPr lang="fr-FR" altLang="de-DE" sz="900" dirty="0" err="1" smtClean="0"/>
              <a:t>zu</a:t>
            </a:r>
            <a:r>
              <a:rPr lang="fr-FR" altLang="de-DE" sz="900" dirty="0" smtClean="0"/>
              <a:t> </a:t>
            </a:r>
            <a:r>
              <a:rPr lang="fr-FR" altLang="de-DE" sz="900" dirty="0" err="1" smtClean="0"/>
              <a:t>trennen</a:t>
            </a:r>
            <a:endParaRPr lang="fr-FR" altLang="de-DE" sz="900" dirty="0"/>
          </a:p>
        </p:txBody>
      </p:sp>
      <p:sp>
        <p:nvSpPr>
          <p:cNvPr id="34845" name="Oval 29"/>
          <p:cNvSpPr>
            <a:spLocks noChangeArrowheads="1"/>
          </p:cNvSpPr>
          <p:nvPr/>
        </p:nvSpPr>
        <p:spPr bwMode="auto">
          <a:xfrm>
            <a:off x="5292725" y="2492375"/>
            <a:ext cx="504825" cy="504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4847" name="Line 31"/>
          <p:cNvSpPr>
            <a:spLocks noChangeShapeType="1"/>
          </p:cNvSpPr>
          <p:nvPr/>
        </p:nvSpPr>
        <p:spPr bwMode="auto">
          <a:xfrm>
            <a:off x="2700338" y="1916113"/>
            <a:ext cx="2519362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848" name="Text Box 32"/>
          <p:cNvSpPr txBox="1">
            <a:spLocks noChangeArrowheads="1"/>
          </p:cNvSpPr>
          <p:nvPr/>
        </p:nvSpPr>
        <p:spPr bwMode="auto">
          <a:xfrm>
            <a:off x="2411413" y="1628775"/>
            <a:ext cx="9366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de-DE" sz="1000" dirty="0" err="1" smtClean="0"/>
              <a:t>Tür</a:t>
            </a:r>
            <a:endParaRPr lang="fr-FR" altLang="de-DE" sz="1000" dirty="0"/>
          </a:p>
        </p:txBody>
      </p:sp>
      <p:pic>
        <p:nvPicPr>
          <p:cNvPr id="34849" name="Picture 33" descr="3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5" r="33937"/>
          <a:stretch>
            <a:fillRect/>
          </a:stretch>
        </p:blipFill>
        <p:spPr bwMode="auto">
          <a:xfrm>
            <a:off x="107950" y="981075"/>
            <a:ext cx="720725" cy="11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0" y="2060575"/>
            <a:ext cx="14398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de-DE" sz="900" dirty="0" err="1" smtClean="0"/>
              <a:t>Informationstafel</a:t>
            </a:r>
            <a:r>
              <a:rPr lang="fr-FR" altLang="de-DE" sz="900" dirty="0" smtClean="0"/>
              <a:t> </a:t>
            </a:r>
            <a:r>
              <a:rPr lang="fr-FR" altLang="de-DE" sz="900" dirty="0" err="1" smtClean="0"/>
              <a:t>im</a:t>
            </a:r>
            <a:r>
              <a:rPr lang="fr-FR" altLang="de-DE" sz="900" dirty="0" smtClean="0"/>
              <a:t> </a:t>
            </a:r>
            <a:r>
              <a:rPr lang="fr-FR" altLang="de-DE" sz="900" dirty="0" err="1" smtClean="0"/>
              <a:t>passenden</a:t>
            </a:r>
            <a:r>
              <a:rPr lang="fr-FR" altLang="de-DE" sz="900" dirty="0" smtClean="0"/>
              <a:t> Design</a:t>
            </a:r>
            <a:endParaRPr lang="fr-FR" altLang="de-DE" sz="1000" dirty="0"/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2916238" y="6092825"/>
            <a:ext cx="208756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de-DE" sz="1000" b="1" u="sng" dirty="0" err="1" smtClean="0"/>
              <a:t>Spielbereich</a:t>
            </a:r>
            <a:r>
              <a:rPr lang="fr-FR" altLang="de-DE" sz="1000" b="1" u="sng" dirty="0" smtClean="0"/>
              <a:t> </a:t>
            </a:r>
            <a:r>
              <a:rPr lang="fr-FR" altLang="de-DE" sz="1000" b="1" u="sng" dirty="0" err="1" smtClean="0"/>
              <a:t>für</a:t>
            </a:r>
            <a:r>
              <a:rPr lang="fr-FR" altLang="de-DE" sz="1000" b="1" u="sng" dirty="0" smtClean="0"/>
              <a:t> </a:t>
            </a:r>
            <a:r>
              <a:rPr lang="fr-FR" altLang="de-DE" sz="1000" b="1" u="sng" dirty="0" err="1" smtClean="0"/>
              <a:t>ältere</a:t>
            </a:r>
            <a:r>
              <a:rPr lang="fr-FR" altLang="de-DE" sz="1000" b="1" u="sng" dirty="0" smtClean="0"/>
              <a:t> </a:t>
            </a:r>
            <a:r>
              <a:rPr lang="fr-FR" altLang="de-DE" sz="1000" b="1" u="sng" dirty="0" err="1" smtClean="0"/>
              <a:t>Kinder</a:t>
            </a:r>
            <a:endParaRPr lang="fr-FR" altLang="de-DE" sz="1000" b="1" u="sng" dirty="0"/>
          </a:p>
        </p:txBody>
      </p:sp>
      <p:sp>
        <p:nvSpPr>
          <p:cNvPr id="34854" name="Text Box 38"/>
          <p:cNvSpPr txBox="1">
            <a:spLocks noChangeArrowheads="1"/>
          </p:cNvSpPr>
          <p:nvPr/>
        </p:nvSpPr>
        <p:spPr bwMode="auto">
          <a:xfrm>
            <a:off x="7380288" y="1052513"/>
            <a:ext cx="151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de-DE" sz="1000" b="1" u="sng" dirty="0" err="1" smtClean="0"/>
              <a:t>Kleinkinderbereich</a:t>
            </a:r>
            <a:endParaRPr lang="fr-FR" altLang="de-DE" sz="1000" dirty="0"/>
          </a:p>
        </p:txBody>
      </p:sp>
      <p:pic>
        <p:nvPicPr>
          <p:cNvPr id="34856" name="Picture 40" descr="Panorama-sans-tit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r="5540" b="11848"/>
          <a:stretch>
            <a:fillRect/>
          </a:stretch>
        </p:blipFill>
        <p:spPr bwMode="auto">
          <a:xfrm>
            <a:off x="5580063" y="4978400"/>
            <a:ext cx="3384550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57" name="Picture 41" descr="Logo-Atoll-20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471">
            <a:off x="8108950" y="111125"/>
            <a:ext cx="920750" cy="68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486933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G182001-Trasalp projet Teen-Vue 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18420" r="7915" b="12979"/>
          <a:stretch>
            <a:fillRect/>
          </a:stretch>
        </p:blipFill>
        <p:spPr bwMode="auto">
          <a:xfrm>
            <a:off x="0" y="1125538"/>
            <a:ext cx="9144000" cy="502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  <a:solidFill>
            <a:srgbClr val="C0C0C0"/>
          </a:soli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fr-FR" altLang="de-DE" sz="3200" dirty="0"/>
              <a:t>Atoll</a:t>
            </a:r>
            <a:r>
              <a:rPr lang="fr-FR" altLang="de-DE" sz="2800" dirty="0"/>
              <a:t> : </a:t>
            </a:r>
            <a:r>
              <a:rPr lang="fr-FR" altLang="de-DE" sz="2800" dirty="0" smtClean="0"/>
              <a:t>10 </a:t>
            </a:r>
            <a:r>
              <a:rPr lang="fr-FR" altLang="de-DE" sz="2800" dirty="0" err="1" smtClean="0"/>
              <a:t>Jahre</a:t>
            </a:r>
            <a:r>
              <a:rPr lang="fr-FR" altLang="de-DE" sz="2800" dirty="0" smtClean="0"/>
              <a:t> </a:t>
            </a:r>
            <a:r>
              <a:rPr lang="fr-FR" altLang="de-DE" sz="2800" dirty="0" err="1" smtClean="0"/>
              <a:t>wartungsfrei</a:t>
            </a:r>
            <a:r>
              <a:rPr lang="fr-FR" altLang="de-DE" sz="2800" dirty="0"/>
              <a:t/>
            </a:r>
            <a:br>
              <a:rPr lang="fr-FR" altLang="de-DE" sz="2800" dirty="0"/>
            </a:br>
            <a:r>
              <a:rPr lang="fr-FR" altLang="de-DE" sz="2800" dirty="0"/>
              <a:t> </a:t>
            </a:r>
            <a:r>
              <a:rPr lang="fr-FR" altLang="de-DE" sz="2800" dirty="0" smtClean="0"/>
              <a:t>Die </a:t>
            </a:r>
            <a:r>
              <a:rPr lang="fr-FR" altLang="de-DE" sz="2800" dirty="0" err="1" smtClean="0"/>
              <a:t>Materialien</a:t>
            </a:r>
            <a:endParaRPr lang="fr-FR" altLang="de-DE" sz="2800" dirty="0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5076824" y="1412875"/>
            <a:ext cx="194344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fr-FR" altLang="de-DE" sz="1000" dirty="0" err="1" smtClean="0"/>
              <a:t>Pfosten</a:t>
            </a:r>
            <a:r>
              <a:rPr lang="fr-FR" altLang="de-DE" sz="1000" dirty="0" smtClean="0"/>
              <a:t>: Stahl </a:t>
            </a:r>
            <a:r>
              <a:rPr lang="fr-FR" altLang="de-DE" sz="1000" dirty="0"/>
              <a:t>Ø 114 mm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fr-FR" altLang="de-DE" sz="1000" dirty="0"/>
              <a:t>                </a:t>
            </a:r>
            <a:r>
              <a:rPr lang="fr-FR" altLang="de-DE" sz="1000" dirty="0" err="1" smtClean="0"/>
              <a:t>Wandstärke</a:t>
            </a:r>
            <a:r>
              <a:rPr lang="fr-FR" altLang="de-DE" sz="1000" dirty="0" smtClean="0"/>
              <a:t> 3 </a:t>
            </a:r>
            <a:r>
              <a:rPr lang="fr-FR" altLang="de-DE" sz="1000" dirty="0"/>
              <a:t>mm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6524625"/>
            <a:ext cx="4897438" cy="333375"/>
          </a:xfrm>
        </p:spPr>
        <p:txBody>
          <a:bodyPr/>
          <a:lstStyle/>
          <a:p>
            <a:pPr>
              <a:buFontTx/>
              <a:buNone/>
            </a:pPr>
            <a:r>
              <a:rPr lang="fr-FR" altLang="de-DE" sz="1000" dirty="0" err="1" smtClean="0"/>
              <a:t>Ausführung</a:t>
            </a:r>
            <a:r>
              <a:rPr lang="fr-FR" altLang="de-DE" sz="1000" dirty="0" smtClean="0"/>
              <a:t>: </a:t>
            </a:r>
            <a:r>
              <a:rPr lang="fr-FR" altLang="de-DE" sz="1000" dirty="0" err="1" smtClean="0"/>
              <a:t>Pulverbeschichtet</a:t>
            </a:r>
            <a:r>
              <a:rPr lang="fr-FR" altLang="de-DE" sz="1000" dirty="0" smtClean="0"/>
              <a:t>  110 </a:t>
            </a:r>
            <a:r>
              <a:rPr lang="fr-FR" altLang="de-DE" sz="1000" dirty="0" smtClean="0">
                <a:latin typeface="Verdana"/>
                <a:ea typeface="Verdana"/>
                <a:cs typeface="Verdana"/>
              </a:rPr>
              <a:t>µ</a:t>
            </a:r>
            <a:endParaRPr lang="fr-FR" altLang="de-DE" sz="1000" dirty="0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5364163" y="2179638"/>
            <a:ext cx="215900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fr-FR" altLang="de-DE" sz="1000" dirty="0" err="1" smtClean="0"/>
              <a:t>Rutsche</a:t>
            </a:r>
            <a:r>
              <a:rPr lang="fr-FR" altLang="de-DE" sz="1000" dirty="0" smtClean="0"/>
              <a:t>: </a:t>
            </a:r>
            <a:r>
              <a:rPr lang="fr-FR" altLang="de-DE" sz="1000" dirty="0" err="1" smtClean="0"/>
              <a:t>Fläche</a:t>
            </a:r>
            <a:r>
              <a:rPr lang="fr-FR" altLang="de-DE" sz="1000" dirty="0" smtClean="0"/>
              <a:t> </a:t>
            </a:r>
            <a:r>
              <a:rPr lang="fr-FR" altLang="de-DE" sz="1000" dirty="0"/>
              <a:t>inox 304 </a:t>
            </a:r>
            <a:r>
              <a:rPr lang="fr-FR" altLang="de-DE" sz="1000" dirty="0" smtClean="0"/>
              <a:t>L</a:t>
            </a:r>
            <a:endParaRPr lang="fr-FR" altLang="de-DE" sz="1000" dirty="0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107950" y="2755900"/>
            <a:ext cx="19431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fr-FR" altLang="de-DE" sz="1000" dirty="0" err="1" smtClean="0"/>
              <a:t>Elemente</a:t>
            </a:r>
            <a:r>
              <a:rPr lang="fr-FR" altLang="de-DE" sz="1000" dirty="0" smtClean="0"/>
              <a:t> </a:t>
            </a:r>
            <a:r>
              <a:rPr lang="fr-FR" altLang="de-DE" sz="1000" dirty="0" err="1" smtClean="0"/>
              <a:t>aus</a:t>
            </a:r>
            <a:r>
              <a:rPr lang="fr-FR" altLang="de-DE" sz="1000" dirty="0" smtClean="0"/>
              <a:t> </a:t>
            </a:r>
            <a:r>
              <a:rPr lang="fr-FR" altLang="de-DE" sz="1000" dirty="0" err="1" smtClean="0"/>
              <a:t>Edelstahl</a:t>
            </a:r>
            <a:r>
              <a:rPr lang="fr-FR" altLang="de-DE" sz="1000" dirty="0" smtClean="0"/>
              <a:t> </a:t>
            </a:r>
            <a:r>
              <a:rPr lang="fr-FR" altLang="de-DE" sz="1000" dirty="0"/>
              <a:t>304 L</a:t>
            </a:r>
          </a:p>
        </p:txBody>
      </p:sp>
      <p:sp>
        <p:nvSpPr>
          <p:cNvPr id="35850" name="Oval 10"/>
          <p:cNvSpPr>
            <a:spLocks noChangeArrowheads="1"/>
          </p:cNvSpPr>
          <p:nvPr/>
        </p:nvSpPr>
        <p:spPr bwMode="auto">
          <a:xfrm>
            <a:off x="5580063" y="2900363"/>
            <a:ext cx="433387" cy="431800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 flipH="1">
            <a:off x="6011863" y="2395538"/>
            <a:ext cx="73025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 flipH="1">
            <a:off x="4932363" y="1628775"/>
            <a:ext cx="431800" cy="38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 flipH="1">
            <a:off x="3635375" y="1628775"/>
            <a:ext cx="1728788" cy="334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>
            <a:off x="1116013" y="3043238"/>
            <a:ext cx="25193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5" name="Oval 15"/>
          <p:cNvSpPr>
            <a:spLocks noChangeArrowheads="1"/>
          </p:cNvSpPr>
          <p:nvPr/>
        </p:nvSpPr>
        <p:spPr bwMode="auto">
          <a:xfrm>
            <a:off x="6084888" y="3403600"/>
            <a:ext cx="576262" cy="504825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56" name="Line 16"/>
          <p:cNvSpPr>
            <a:spLocks noChangeShapeType="1"/>
          </p:cNvSpPr>
          <p:nvPr/>
        </p:nvSpPr>
        <p:spPr bwMode="auto">
          <a:xfrm flipH="1">
            <a:off x="6588125" y="2611438"/>
            <a:ext cx="7207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6732588" y="2395538"/>
            <a:ext cx="19438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de-DE" sz="1000" dirty="0" err="1" smtClean="0"/>
              <a:t>Rutschenwangen</a:t>
            </a:r>
            <a:r>
              <a:rPr lang="fr-FR" altLang="de-DE" sz="1000" dirty="0" smtClean="0"/>
              <a:t> </a:t>
            </a:r>
            <a:r>
              <a:rPr lang="fr-FR" altLang="de-DE" sz="1000" dirty="0"/>
              <a:t>HPL 18 mm</a:t>
            </a:r>
          </a:p>
        </p:txBody>
      </p:sp>
      <p:sp>
        <p:nvSpPr>
          <p:cNvPr id="35861" name="Text Box 21"/>
          <p:cNvSpPr txBox="1">
            <a:spLocks noChangeArrowheads="1"/>
          </p:cNvSpPr>
          <p:nvPr/>
        </p:nvSpPr>
        <p:spPr bwMode="auto">
          <a:xfrm>
            <a:off x="1116013" y="5300663"/>
            <a:ext cx="15128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4787900" y="2708275"/>
            <a:ext cx="649288" cy="431800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64" name="Line 24"/>
          <p:cNvSpPr>
            <a:spLocks noChangeShapeType="1"/>
          </p:cNvSpPr>
          <p:nvPr/>
        </p:nvSpPr>
        <p:spPr bwMode="auto">
          <a:xfrm flipV="1">
            <a:off x="3059113" y="3141663"/>
            <a:ext cx="1800225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65" name="Text Box 25"/>
          <p:cNvSpPr txBox="1">
            <a:spLocks noChangeArrowheads="1"/>
          </p:cNvSpPr>
          <p:nvPr/>
        </p:nvSpPr>
        <p:spPr bwMode="auto">
          <a:xfrm>
            <a:off x="1908175" y="5132388"/>
            <a:ext cx="2016125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de-DE" sz="900" dirty="0" err="1" smtClean="0"/>
              <a:t>Plattform</a:t>
            </a:r>
            <a:r>
              <a:rPr lang="fr-FR" altLang="de-DE" sz="900" dirty="0" smtClean="0"/>
              <a:t> </a:t>
            </a:r>
            <a:r>
              <a:rPr lang="fr-FR" altLang="de-DE" sz="900" dirty="0" err="1" smtClean="0"/>
              <a:t>aus</a:t>
            </a:r>
            <a:r>
              <a:rPr lang="fr-FR" altLang="de-DE" sz="900" dirty="0" smtClean="0"/>
              <a:t> Stahl mit  « </a:t>
            </a:r>
            <a:r>
              <a:rPr lang="fr-FR" altLang="de-DE" sz="900" dirty="0" err="1" smtClean="0"/>
              <a:t>Sandlack</a:t>
            </a:r>
            <a:r>
              <a:rPr lang="fr-FR" altLang="de-DE" sz="900" dirty="0" smtClean="0"/>
              <a:t> »</a:t>
            </a:r>
            <a:endParaRPr lang="fr-FR" altLang="de-DE" sz="900" dirty="0"/>
          </a:p>
          <a:p>
            <a:pPr>
              <a:spcBef>
                <a:spcPct val="50000"/>
              </a:spcBef>
            </a:pPr>
            <a:r>
              <a:rPr lang="fr-FR" altLang="de-DE" sz="900" dirty="0" err="1" smtClean="0"/>
              <a:t>Bügel</a:t>
            </a:r>
            <a:r>
              <a:rPr lang="fr-FR" altLang="de-DE" sz="900" dirty="0" smtClean="0"/>
              <a:t> </a:t>
            </a:r>
            <a:r>
              <a:rPr lang="fr-FR" altLang="de-DE" sz="900" dirty="0" err="1" smtClean="0"/>
              <a:t>aus</a:t>
            </a:r>
            <a:r>
              <a:rPr lang="fr-FR" altLang="de-DE" sz="900" dirty="0" smtClean="0"/>
              <a:t> Stahl</a:t>
            </a:r>
            <a:endParaRPr lang="fr-FR" altLang="de-DE" sz="1000" dirty="0"/>
          </a:p>
        </p:txBody>
      </p:sp>
      <p:sp>
        <p:nvSpPr>
          <p:cNvPr id="35866" name="Oval 26"/>
          <p:cNvSpPr>
            <a:spLocks noChangeArrowheads="1"/>
          </p:cNvSpPr>
          <p:nvPr/>
        </p:nvSpPr>
        <p:spPr bwMode="auto">
          <a:xfrm>
            <a:off x="3492500" y="3763963"/>
            <a:ext cx="2305050" cy="10080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67" name="Line 27"/>
          <p:cNvSpPr>
            <a:spLocks noChangeShapeType="1"/>
          </p:cNvSpPr>
          <p:nvPr/>
        </p:nvSpPr>
        <p:spPr bwMode="auto">
          <a:xfrm flipV="1">
            <a:off x="5364163" y="4700588"/>
            <a:ext cx="3603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68" name="Text Box 28"/>
          <p:cNvSpPr txBox="1">
            <a:spLocks noChangeArrowheads="1"/>
          </p:cNvSpPr>
          <p:nvPr/>
        </p:nvSpPr>
        <p:spPr bwMode="auto">
          <a:xfrm>
            <a:off x="5076825" y="5203825"/>
            <a:ext cx="21605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de-DE" sz="1000" dirty="0" err="1" smtClean="0"/>
              <a:t>Zäune</a:t>
            </a:r>
            <a:r>
              <a:rPr lang="fr-FR" altLang="de-DE" sz="1000" dirty="0" smtClean="0"/>
              <a:t> </a:t>
            </a:r>
            <a:endParaRPr lang="fr-FR" altLang="de-DE" sz="1000" dirty="0"/>
          </a:p>
        </p:txBody>
      </p:sp>
      <p:sp>
        <p:nvSpPr>
          <p:cNvPr id="35869" name="Oval 29"/>
          <p:cNvSpPr>
            <a:spLocks noChangeArrowheads="1"/>
          </p:cNvSpPr>
          <p:nvPr/>
        </p:nvSpPr>
        <p:spPr bwMode="auto">
          <a:xfrm>
            <a:off x="4716463" y="2060575"/>
            <a:ext cx="431800" cy="3603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2051050" y="1892300"/>
            <a:ext cx="431800" cy="3603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72" name="Line 32"/>
          <p:cNvSpPr>
            <a:spLocks noChangeShapeType="1"/>
          </p:cNvSpPr>
          <p:nvPr/>
        </p:nvSpPr>
        <p:spPr bwMode="auto">
          <a:xfrm>
            <a:off x="1619250" y="1603375"/>
            <a:ext cx="5048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74" name="Rectangle 34"/>
          <p:cNvSpPr>
            <a:spLocks noChangeArrowheads="1"/>
          </p:cNvSpPr>
          <p:nvPr/>
        </p:nvSpPr>
        <p:spPr bwMode="auto">
          <a:xfrm>
            <a:off x="1403349" y="1196975"/>
            <a:ext cx="24479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fr-FR" altLang="de-DE" sz="1000" dirty="0" err="1" smtClean="0"/>
              <a:t>Schellen</a:t>
            </a:r>
            <a:r>
              <a:rPr lang="fr-FR" altLang="de-DE" sz="1000" dirty="0" smtClean="0"/>
              <a:t> und </a:t>
            </a:r>
            <a:r>
              <a:rPr lang="fr-FR" altLang="de-DE" sz="1000" dirty="0" err="1" smtClean="0"/>
              <a:t>Pfostenabdeckungen</a:t>
            </a:r>
            <a:r>
              <a:rPr lang="fr-FR" altLang="de-DE" sz="1000" dirty="0" smtClean="0"/>
              <a:t> </a:t>
            </a:r>
            <a:r>
              <a:rPr lang="fr-FR" altLang="de-DE" sz="1000" dirty="0" err="1" smtClean="0"/>
              <a:t>aus</a:t>
            </a:r>
            <a:r>
              <a:rPr lang="fr-FR" altLang="de-DE" sz="1000" dirty="0"/>
              <a:t> </a:t>
            </a:r>
            <a:r>
              <a:rPr lang="fr-FR" altLang="de-DE" sz="1000" dirty="0" smtClean="0"/>
              <a:t>Aluminium</a:t>
            </a:r>
            <a:endParaRPr lang="fr-FR" altLang="de-DE" sz="1000" dirty="0"/>
          </a:p>
          <a:p>
            <a:pPr>
              <a:lnSpc>
                <a:spcPct val="80000"/>
              </a:lnSpc>
              <a:buFontTx/>
              <a:buNone/>
            </a:pPr>
            <a:endParaRPr lang="fr-FR" altLang="de-DE" sz="1000" dirty="0"/>
          </a:p>
        </p:txBody>
      </p:sp>
      <p:sp>
        <p:nvSpPr>
          <p:cNvPr id="35876" name="Line 36"/>
          <p:cNvSpPr>
            <a:spLocks noChangeShapeType="1"/>
          </p:cNvSpPr>
          <p:nvPr/>
        </p:nvSpPr>
        <p:spPr bwMode="auto">
          <a:xfrm flipH="1" flipV="1">
            <a:off x="4427538" y="4627563"/>
            <a:ext cx="35877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77" name="Rectangle 37"/>
          <p:cNvSpPr>
            <a:spLocks noChangeArrowheads="1"/>
          </p:cNvSpPr>
          <p:nvPr/>
        </p:nvSpPr>
        <p:spPr bwMode="auto">
          <a:xfrm>
            <a:off x="3851275" y="5060950"/>
            <a:ext cx="144145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fr-FR" altLang="de-DE" sz="1000" dirty="0" err="1" smtClean="0"/>
              <a:t>Eingangstüren</a:t>
            </a:r>
            <a:endParaRPr lang="fr-FR" altLang="de-DE" sz="1000" dirty="0"/>
          </a:p>
        </p:txBody>
      </p:sp>
      <p:sp>
        <p:nvSpPr>
          <p:cNvPr id="35878" name="Oval 38"/>
          <p:cNvSpPr>
            <a:spLocks noChangeArrowheads="1"/>
          </p:cNvSpPr>
          <p:nvPr/>
        </p:nvSpPr>
        <p:spPr bwMode="auto">
          <a:xfrm>
            <a:off x="684213" y="3260725"/>
            <a:ext cx="1225550" cy="647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5879" name="Line 39"/>
          <p:cNvSpPr>
            <a:spLocks noChangeShapeType="1"/>
          </p:cNvSpPr>
          <p:nvPr/>
        </p:nvSpPr>
        <p:spPr bwMode="auto">
          <a:xfrm flipV="1">
            <a:off x="395288" y="3763963"/>
            <a:ext cx="358775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880" name="Text Box 40"/>
          <p:cNvSpPr txBox="1">
            <a:spLocks noChangeArrowheads="1"/>
          </p:cNvSpPr>
          <p:nvPr/>
        </p:nvSpPr>
        <p:spPr bwMode="auto">
          <a:xfrm>
            <a:off x="250825" y="4124325"/>
            <a:ext cx="12255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de-DE" sz="1000" dirty="0" err="1" smtClean="0"/>
              <a:t>Ganzmetallbänke</a:t>
            </a:r>
            <a:endParaRPr lang="fr-FR" altLang="de-DE" sz="1000" dirty="0"/>
          </a:p>
        </p:txBody>
      </p:sp>
      <p:pic>
        <p:nvPicPr>
          <p:cNvPr id="35882" name="Picture 42" descr="IMG_41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50" t="16759"/>
          <a:stretch>
            <a:fillRect/>
          </a:stretch>
        </p:blipFill>
        <p:spPr bwMode="auto">
          <a:xfrm>
            <a:off x="7953375" y="5516563"/>
            <a:ext cx="969963" cy="1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83" name="Picture 43" descr="ATOLL-2012-MD_Page_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4" t="29138" b="19463"/>
          <a:stretch>
            <a:fillRect/>
          </a:stretch>
        </p:blipFill>
        <p:spPr bwMode="auto">
          <a:xfrm>
            <a:off x="611188" y="1100138"/>
            <a:ext cx="792162" cy="13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85" name="Picture 45" descr="ATOLL-2012-MD_Page_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3" t="24727" r="11064" b="59564"/>
          <a:stretch>
            <a:fillRect/>
          </a:stretch>
        </p:blipFill>
        <p:spPr bwMode="auto">
          <a:xfrm>
            <a:off x="1979613" y="4340225"/>
            <a:ext cx="107950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87" name="Picture 47" descr="P10102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2"/>
          <a:stretch>
            <a:fillRect/>
          </a:stretch>
        </p:blipFill>
        <p:spPr bwMode="auto">
          <a:xfrm>
            <a:off x="3563938" y="5373688"/>
            <a:ext cx="2736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88" name="Picture 48" descr="38-SolSoupleAto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9" b="5452"/>
          <a:stretch>
            <a:fillRect/>
          </a:stretch>
        </p:blipFill>
        <p:spPr bwMode="auto">
          <a:xfrm>
            <a:off x="7308850" y="1052513"/>
            <a:ext cx="1655763" cy="1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89" name="Picture 49" descr="Logo-Atoll-2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471">
            <a:off x="8094663" y="104775"/>
            <a:ext cx="936625" cy="69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51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2" name="Picture 8" descr="G182003 -Transalp projet Atoll-1 (2)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2150"/>
            <a:ext cx="8424863" cy="59166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  <a:solidFill>
            <a:srgbClr val="C0C0C0"/>
          </a:soli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fr-FR" altLang="de-DE" sz="2800" dirty="0"/>
              <a:t>Atoll </a:t>
            </a:r>
            <a:r>
              <a:rPr lang="fr-FR" altLang="de-DE" sz="2800" dirty="0" smtClean="0"/>
              <a:t>KID: </a:t>
            </a:r>
            <a:r>
              <a:rPr lang="fr-FR" altLang="de-DE" sz="2800" dirty="0" err="1" smtClean="0"/>
              <a:t>für</a:t>
            </a:r>
            <a:r>
              <a:rPr lang="fr-FR" altLang="de-DE" sz="2800" dirty="0" smtClean="0"/>
              <a:t> </a:t>
            </a:r>
            <a:r>
              <a:rPr lang="fr-FR" altLang="de-DE" sz="2800" dirty="0" err="1" smtClean="0"/>
              <a:t>kleinere</a:t>
            </a:r>
            <a:r>
              <a:rPr lang="fr-FR" altLang="de-DE" sz="2800" dirty="0" smtClean="0"/>
              <a:t> </a:t>
            </a:r>
            <a:r>
              <a:rPr lang="fr-FR" altLang="de-DE" sz="2800" dirty="0" err="1" smtClean="0"/>
              <a:t>Kinder</a:t>
            </a:r>
            <a:endParaRPr lang="fr-FR" altLang="de-DE" sz="2800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835150" y="5516563"/>
            <a:ext cx="3311525" cy="288925"/>
          </a:xfrm>
        </p:spPr>
        <p:txBody>
          <a:bodyPr/>
          <a:lstStyle/>
          <a:p>
            <a:pPr>
              <a:buFontTx/>
              <a:buNone/>
            </a:pPr>
            <a:r>
              <a:rPr lang="fr-FR" altLang="de-DE" sz="900" dirty="0" err="1" smtClean="0"/>
              <a:t>Kletternetze</a:t>
            </a:r>
            <a:r>
              <a:rPr lang="fr-FR" altLang="de-DE" sz="900" dirty="0" smtClean="0"/>
              <a:t> </a:t>
            </a:r>
            <a:r>
              <a:rPr lang="fr-FR" altLang="de-DE" sz="900" dirty="0" err="1" smtClean="0"/>
              <a:t>für</a:t>
            </a:r>
            <a:r>
              <a:rPr lang="fr-FR" altLang="de-DE" sz="900" dirty="0" smtClean="0"/>
              <a:t> die </a:t>
            </a:r>
            <a:r>
              <a:rPr lang="fr-FR" altLang="de-DE" sz="900" dirty="0" err="1" smtClean="0"/>
              <a:t>Motorik</a:t>
            </a:r>
            <a:endParaRPr lang="fr-FR" altLang="de-DE" sz="900" dirty="0"/>
          </a:p>
          <a:p>
            <a:endParaRPr lang="fr-FR" altLang="de-DE" sz="900" dirty="0"/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5292725" y="4437063"/>
            <a:ext cx="40386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fr-FR" altLang="de-DE" sz="1000" dirty="0" err="1" smtClean="0"/>
              <a:t>Spielwände</a:t>
            </a:r>
            <a:r>
              <a:rPr lang="fr-FR" altLang="de-DE" sz="1000" dirty="0" smtClean="0"/>
              <a:t> </a:t>
            </a:r>
            <a:r>
              <a:rPr lang="fr-FR" altLang="de-DE" sz="1000" dirty="0"/>
              <a:t>= </a:t>
            </a:r>
            <a:r>
              <a:rPr lang="fr-FR" altLang="de-DE" sz="1000" dirty="0" err="1" smtClean="0"/>
              <a:t>feinmotorik</a:t>
            </a:r>
            <a:endParaRPr lang="fr-FR" altLang="de-DE" sz="1000" dirty="0"/>
          </a:p>
          <a:p>
            <a:pPr>
              <a:buFontTx/>
              <a:buNone/>
            </a:pPr>
            <a:endParaRPr lang="fr-FR" altLang="de-DE" sz="1000" dirty="0"/>
          </a:p>
          <a:p>
            <a:endParaRPr lang="fr-FR" altLang="de-DE" sz="1800" dirty="0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1476375" y="1844675"/>
            <a:ext cx="25923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fr-FR" altLang="de-DE" sz="1000" dirty="0" smtClean="0"/>
              <a:t>Bank= </a:t>
            </a:r>
            <a:r>
              <a:rPr lang="fr-FR" altLang="de-DE" sz="1000" dirty="0" err="1" smtClean="0"/>
              <a:t>soziale</a:t>
            </a:r>
            <a:r>
              <a:rPr lang="fr-FR" altLang="de-DE" sz="1000" dirty="0" smtClean="0"/>
              <a:t> </a:t>
            </a:r>
            <a:r>
              <a:rPr lang="fr-FR" altLang="de-DE" sz="1000" dirty="0" err="1" smtClean="0"/>
              <a:t>Kommunikation</a:t>
            </a:r>
            <a:r>
              <a:rPr lang="fr-FR" altLang="de-DE" sz="1800" dirty="0" smtClean="0"/>
              <a:t> </a:t>
            </a:r>
            <a:endParaRPr lang="fr-FR" altLang="de-DE" sz="1800" dirty="0"/>
          </a:p>
          <a:p>
            <a:pPr>
              <a:buFontTx/>
              <a:buNone/>
            </a:pPr>
            <a:endParaRPr lang="fr-FR" altLang="de-DE" sz="1800" dirty="0"/>
          </a:p>
          <a:p>
            <a:endParaRPr lang="fr-FR" altLang="de-DE" sz="1800" dirty="0"/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7092950" y="2133600"/>
            <a:ext cx="184308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fr-FR" altLang="de-DE" sz="1000" dirty="0" err="1" smtClean="0"/>
              <a:t>Figürliche</a:t>
            </a:r>
            <a:r>
              <a:rPr lang="fr-FR" altLang="de-DE" sz="1000" dirty="0" smtClean="0"/>
              <a:t> Spielgeräte</a:t>
            </a:r>
            <a:endParaRPr lang="fr-FR" altLang="de-DE" sz="1000" dirty="0"/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>
            <a:off x="827088" y="1989138"/>
            <a:ext cx="15843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>
            <a:off x="827088" y="1989138"/>
            <a:ext cx="20891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 flipH="1" flipV="1">
            <a:off x="5003800" y="4076700"/>
            <a:ext cx="504825" cy="3603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 flipH="1">
            <a:off x="6156325" y="2133600"/>
            <a:ext cx="8636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 flipH="1">
            <a:off x="6804025" y="2133600"/>
            <a:ext cx="21590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 flipV="1">
            <a:off x="2268538" y="3573463"/>
            <a:ext cx="288925" cy="19431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6882" name="Picture 18" descr="20-MotricitéF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652963"/>
            <a:ext cx="1658937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3" name="Picture 19" descr="Panorama-sans-titr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866775"/>
            <a:ext cx="2619375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4" name="Picture 20" descr="35-AtollAll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5" y="4868863"/>
            <a:ext cx="1406525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9" name="Picture 25" descr="ATOLL-2012-MD_Page_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7"/>
          <a:stretch>
            <a:fillRect/>
          </a:stretch>
        </p:blipFill>
        <p:spPr bwMode="auto">
          <a:xfrm>
            <a:off x="1403350" y="5734050"/>
            <a:ext cx="1223963" cy="10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1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158432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92" name="Picture 28" descr="Logo-Atoll-2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471">
            <a:off x="8299450" y="106363"/>
            <a:ext cx="75565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110633"/>
      </p:ext>
    </p:extLst>
  </p:cSld>
  <p:clrMapOvr>
    <a:masterClrMapping/>
  </p:clrMapOvr>
  <p:transition advClick="0" advTm="15000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7"/>
            <a:ext cx="7337797" cy="518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6" name="Picture 16" descr="Logo-Atoll-20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471">
            <a:off x="7223358" y="1454988"/>
            <a:ext cx="100806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0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765175"/>
          </a:xfrm>
          <a:solidFill>
            <a:srgbClr val="C0C0C0"/>
          </a:soli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fr-FR" altLang="de-DE" sz="2000" dirty="0"/>
              <a:t>Atoll  </a:t>
            </a:r>
            <a:r>
              <a:rPr lang="fr-FR" altLang="de-DE" sz="2000" dirty="0" err="1" smtClean="0"/>
              <a:t>das</a:t>
            </a:r>
            <a:r>
              <a:rPr lang="fr-FR" altLang="de-DE" sz="2000" dirty="0" smtClean="0"/>
              <a:t> </a:t>
            </a:r>
            <a:r>
              <a:rPr lang="fr-FR" altLang="de-DE" sz="2000" dirty="0" err="1" smtClean="0"/>
              <a:t>modulare</a:t>
            </a:r>
            <a:r>
              <a:rPr lang="fr-FR" altLang="de-DE" sz="2000" dirty="0" smtClean="0"/>
              <a:t> </a:t>
            </a:r>
            <a:r>
              <a:rPr lang="fr-FR" altLang="de-DE" sz="2000" dirty="0" err="1" smtClean="0"/>
              <a:t>Programm</a:t>
            </a:r>
            <a:r>
              <a:rPr lang="fr-FR" altLang="de-DE" sz="2000" dirty="0"/>
              <a:t/>
            </a:r>
            <a:br>
              <a:rPr lang="fr-FR" altLang="de-DE" sz="2000" dirty="0"/>
            </a:br>
            <a:r>
              <a:rPr lang="fr-FR" altLang="de-DE" sz="2000" dirty="0" err="1" smtClean="0"/>
              <a:t>ein</a:t>
            </a:r>
            <a:r>
              <a:rPr lang="fr-FR" altLang="de-DE" sz="2000" dirty="0" smtClean="0"/>
              <a:t> </a:t>
            </a:r>
            <a:r>
              <a:rPr lang="fr-FR" altLang="de-DE" sz="2000" dirty="0" err="1" smtClean="0"/>
              <a:t>Bauksten</a:t>
            </a:r>
            <a:r>
              <a:rPr lang="fr-FR" altLang="de-DE" sz="2000" dirty="0" smtClean="0"/>
              <a:t> </a:t>
            </a:r>
            <a:r>
              <a:rPr lang="fr-FR" altLang="de-DE" sz="2000" dirty="0" err="1" smtClean="0"/>
              <a:t>aus</a:t>
            </a:r>
            <a:r>
              <a:rPr lang="fr-FR" altLang="de-DE" sz="2000" dirty="0" smtClean="0"/>
              <a:t> </a:t>
            </a:r>
            <a:r>
              <a:rPr lang="fr-FR" altLang="de-DE" sz="2000" dirty="0" err="1" smtClean="0"/>
              <a:t>Modulen</a:t>
            </a:r>
            <a:r>
              <a:rPr lang="fr-FR" altLang="de-DE" sz="2000" dirty="0" smtClean="0"/>
              <a:t> und </a:t>
            </a:r>
            <a:r>
              <a:rPr lang="fr-FR" altLang="de-DE" sz="2000" dirty="0" err="1" smtClean="0"/>
              <a:t>Farben</a:t>
            </a:r>
            <a:endParaRPr lang="fr-FR" altLang="de-DE" sz="2000" dirty="0"/>
          </a:p>
        </p:txBody>
      </p:sp>
      <p:graphicFrame>
        <p:nvGraphicFramePr>
          <p:cNvPr id="50181" name="Object 5"/>
          <p:cNvGraphicFramePr>
            <a:graphicFrameLocks noChangeAspect="1"/>
          </p:cNvGraphicFramePr>
          <p:nvPr>
            <p:ph sz="quarter" idx="1"/>
          </p:nvPr>
        </p:nvGraphicFramePr>
        <p:xfrm>
          <a:off x="395288" y="908050"/>
          <a:ext cx="2001837" cy="283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2" name="Acrobat Document" r:id="rId3" imgW="5667355" imgH="8019735" progId="AcroExch.Document.7">
                  <p:embed/>
                </p:oleObj>
              </mc:Choice>
              <mc:Fallback>
                <p:oleObj name="Acrobat Document" r:id="rId3" imgW="5667355" imgH="801973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908050"/>
                        <a:ext cx="2001837" cy="283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Object 7"/>
          <p:cNvGraphicFramePr>
            <a:graphicFrameLocks noChangeAspect="1"/>
          </p:cNvGraphicFramePr>
          <p:nvPr>
            <p:ph sz="quarter" idx="2"/>
          </p:nvPr>
        </p:nvGraphicFramePr>
        <p:xfrm>
          <a:off x="395288" y="3933825"/>
          <a:ext cx="1900237" cy="269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" name="Acrobat Document" r:id="rId5" imgW="5667355" imgH="8019735" progId="AcroExch.Document.7">
                  <p:embed/>
                </p:oleObj>
              </mc:Choice>
              <mc:Fallback>
                <p:oleObj name="Acrobat Document" r:id="rId5" imgW="5667355" imgH="801973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933825"/>
                        <a:ext cx="1900237" cy="269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5" name="Object 9"/>
          <p:cNvGraphicFramePr>
            <a:graphicFrameLocks noChangeAspect="1"/>
          </p:cNvGraphicFramePr>
          <p:nvPr>
            <p:ph sz="quarter" idx="3"/>
          </p:nvPr>
        </p:nvGraphicFramePr>
        <p:xfrm>
          <a:off x="6650038" y="908050"/>
          <a:ext cx="1954212" cy="276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4" name="Acrobat Document" r:id="rId7" imgW="5667355" imgH="8019735" progId="AcroExch.Document.7">
                  <p:embed/>
                </p:oleObj>
              </mc:Choice>
              <mc:Fallback>
                <p:oleObj name="Acrobat Document" r:id="rId7" imgW="5667355" imgH="801973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0038" y="908050"/>
                        <a:ext cx="1954212" cy="2763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7" name="Object 11"/>
          <p:cNvGraphicFramePr>
            <a:graphicFrameLocks noChangeAspect="1"/>
          </p:cNvGraphicFramePr>
          <p:nvPr>
            <p:ph sz="quarter" idx="4"/>
          </p:nvPr>
        </p:nvGraphicFramePr>
        <p:xfrm>
          <a:off x="6659563" y="3789363"/>
          <a:ext cx="2009775" cy="284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5" name="Acrobat Document" r:id="rId9" imgW="5667355" imgH="8019735" progId="AcroExch.Document.7">
                  <p:embed/>
                </p:oleObj>
              </mc:Choice>
              <mc:Fallback>
                <p:oleObj name="Acrobat Document" r:id="rId9" imgW="5667355" imgH="801973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3789363"/>
                        <a:ext cx="2009775" cy="284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9" name="Object 13"/>
          <p:cNvGraphicFramePr>
            <a:graphicFrameLocks noChangeAspect="1"/>
          </p:cNvGraphicFramePr>
          <p:nvPr/>
        </p:nvGraphicFramePr>
        <p:xfrm>
          <a:off x="3348038" y="908050"/>
          <a:ext cx="2189162" cy="309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Acrobat Document" r:id="rId11" imgW="5667355" imgH="8019735" progId="AcroExch.Document.7">
                  <p:embed/>
                </p:oleObj>
              </mc:Choice>
              <mc:Fallback>
                <p:oleObj name="Acrobat Document" r:id="rId11" imgW="5667355" imgH="801973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908050"/>
                        <a:ext cx="2189162" cy="309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0" name="Object 14"/>
          <p:cNvGraphicFramePr>
            <a:graphicFrameLocks noChangeAspect="1"/>
          </p:cNvGraphicFramePr>
          <p:nvPr/>
        </p:nvGraphicFramePr>
        <p:xfrm>
          <a:off x="2627313" y="4294188"/>
          <a:ext cx="1465262" cy="20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name="Acrobat Document" r:id="rId13" imgW="5629175" imgH="8010307" progId="AcroExch.Document.7">
                  <p:embed/>
                </p:oleObj>
              </mc:Choice>
              <mc:Fallback>
                <p:oleObj name="Acrobat Document" r:id="rId13" imgW="5629175" imgH="8010307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4294188"/>
                        <a:ext cx="1465262" cy="208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91" name="Picture 15" descr="Palette RA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4292600"/>
            <a:ext cx="1465263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2" name="Picture 16" descr="Logo-Atoll-200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471">
            <a:off x="8231188" y="76200"/>
            <a:ext cx="828675" cy="6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905223"/>
      </p:ext>
    </p:extLst>
  </p:cSld>
  <p:clrMapOvr>
    <a:masterClrMapping/>
  </p:clrMapOvr>
  <p:transition advClick="0" advTm="15000"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</Words>
  <Application>Microsoft Office PowerPoint</Application>
  <PresentationFormat>Bildschirmpräsentation (4:3)</PresentationFormat>
  <Paragraphs>33</Paragraphs>
  <Slides>12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12</vt:i4>
      </vt:variant>
    </vt:vector>
  </HeadingPairs>
  <TitlesOfParts>
    <vt:vector size="15" baseType="lpstr">
      <vt:lpstr>Standarddesign</vt:lpstr>
      <vt:lpstr>Adobe Acrobat Document</vt:lpstr>
      <vt:lpstr>Acrobat Document</vt:lpstr>
      <vt:lpstr>PowerPoint-Präsentation</vt:lpstr>
      <vt:lpstr>PowerPoint-Präsentation</vt:lpstr>
      <vt:lpstr>Atoll Teen « Der Aufenthaltsort für Kinder über 6 Jahre » </vt:lpstr>
      <vt:lpstr>PowerPoint-Präsentation</vt:lpstr>
      <vt:lpstr>Atoll Spielanlagen « Ein komplettes Programm für  die Kinder ein Gewinn »</vt:lpstr>
      <vt:lpstr>Atoll : 10 Jahre wartungsfrei  Die Materialien</vt:lpstr>
      <vt:lpstr>Atoll KID: für kleinere Kinder</vt:lpstr>
      <vt:lpstr>PowerPoint-Präsentation</vt:lpstr>
      <vt:lpstr>Atoll  das modulare Programm ein Bauksten aus Modulen und Farben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Multisportanlagen</dc:title>
  <dc:creator>Michael Bartsch</dc:creator>
  <cp:lastModifiedBy>Michael</cp:lastModifiedBy>
  <cp:revision>137</cp:revision>
  <dcterms:created xsi:type="dcterms:W3CDTF">2009-11-19T16:04:18Z</dcterms:created>
  <dcterms:modified xsi:type="dcterms:W3CDTF">2016-02-26T15:01:29Z</dcterms:modified>
</cp:coreProperties>
</file>